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2" r:id="rId3"/>
    <p:sldId id="258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>
        <p:scale>
          <a:sx n="66" d="100"/>
          <a:sy n="66" d="100"/>
        </p:scale>
        <p:origin x="1128" y="21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8C750-743F-4F5B-8B1D-CF4D1D87FD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7F40B7-FA32-40E9-9DFB-3AA7ECEF31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9E31E3-7917-4FFF-B606-44ADCA0E8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BAA91C-4F0E-4BD3-BC24-565C144E9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D481C1-7D37-48DD-A69E-934D916A4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358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31B66-FAAB-4267-B32D-95866FA1A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1B60E9-3F78-4D60-A259-52EEE3C7F8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5A9DFB-290F-4186-951D-09D2AAF1C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1A8868-6698-44C5-B9C0-1C8520073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DCD93-7F08-4A37-92F8-E5CE91293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726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EB2DDF-5B1F-4842-9085-CC86CDE7C3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5DF089-B1E4-4993-BB13-2D136BC2EA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D77A5-CB2E-4563-AFDF-F7F25B462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14BC29-3657-43DC-A6F9-3CEE67C1A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73DAC3-01E8-427A-B560-A652125D6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684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60834-8E7A-4518-9F93-D8B07548F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E973D-49D1-4B88-987F-7867B602F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1D358-BF68-401D-AA8F-199E072F7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BFB5C1-340A-4570-8BC9-3A53F58EE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757608-9CF0-4955-B479-AEDFC66CB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10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D472F-2C3E-4716-BD2F-45B9C1CB9E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4B0AA4-6F6D-4FAB-8C62-5206357F39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18636-C9B4-4FFC-90E8-6DBEA6907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895DE-6F1E-4139-96D2-42FFE4553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70257A-DCCD-42A4-AE30-2036F216C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9268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5E2ED-C96E-4AE8-BE58-E910CE4DC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E11B3-853F-453E-B392-41109E321B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5FE72B-A88C-47EB-B93E-0C1F9429F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97950B-8A5E-47BA-B764-7A3D4EC06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D06C2C-9F03-4574-BD45-272F52F027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C07073-BCEF-4F60-BF30-D4ABA3F01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743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43BBB-21F2-45E1-B8A6-8EB072FA0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643822-0672-4125-91BF-1082CCC59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B732C5-D297-4DDA-AEAF-E8C78B7918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039875-2FD4-4BD1-8381-B86A7BA41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758626-CD84-431C-8ABC-CA61BB8DD9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2A690-801D-4EB4-A33A-9601B4365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D4CA49-DEE7-4D90-A5F0-F2E7DA56A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929006-52EC-4907-8EDC-5B1727686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287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ED81E-F3AB-41B5-87B6-905D5F83E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704C7C-93A7-4F9B-934C-1D518B2E2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741A7F-2A49-4533-8F4E-0EF123681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B6960F-27F9-4B9B-A034-BD3C8C482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688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3D0D92-CB73-4E29-BBC7-3D0CDA46B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000694-5E6E-4D8A-9642-7775B97D7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F505FC-7A0C-4485-9B9D-7210B8A3F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398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463051-44B4-49D5-8B8F-E83C86E11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18470-2480-4A22-B30E-AB531FD69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D174ED-DCF3-4978-B15A-6FFBB09CD1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36D101-DF3E-4C66-B6F0-D0DDF3B10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3DAE53-124E-4F02-805A-61F6988FC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FF196-BB2C-458B-B040-C66527A44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152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7CD54-3A08-4E40-A84A-C50DA3CF2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6EEC45-7091-48F8-91F0-71E62798EC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E07A2B-6110-46C4-B580-E0958C36F2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4BED11-3321-4C5B-A264-175167C5F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935296-24DE-4253-8135-9496EDF32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110710-792B-43F0-9249-CBD8BE4BE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6879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D426C3-0E05-4E46-8BF6-4DFF56778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24BF3B-E5DA-40D1-8472-417E96BAB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C4641-A29D-4BFF-B5D9-0DFF0AB88E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A3B3F-2F58-47F0-BE80-71F770D1CA9B}" type="datetimeFigureOut">
              <a:rPr lang="en-US" smtClean="0"/>
              <a:t>10/18/2018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090D95-C9D4-4DA2-B278-7D8F151196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469AED-780A-4211-B085-5AD8681F85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BDF88F-29B0-4183-8C53-78CE3235C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20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8D1719B-6D2B-4139-B71C-2C1E4A404C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577" y="855259"/>
            <a:ext cx="9144000" cy="47868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5135EF2-C0D5-498C-B109-AA884FB2E301}"/>
              </a:ext>
            </a:extLst>
          </p:cNvPr>
          <p:cNvSpPr txBox="1"/>
          <p:nvPr/>
        </p:nvSpPr>
        <p:spPr>
          <a:xfrm>
            <a:off x="9579077" y="5272811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radley Hand ITC" panose="03070402050302030203" pitchFamily="66" charset="0"/>
              </a:rPr>
              <a:t>Wenjin</a:t>
            </a:r>
          </a:p>
        </p:txBody>
      </p:sp>
    </p:spTree>
    <p:extLst>
      <p:ext uri="{BB962C8B-B14F-4D97-AF65-F5344CB8AC3E}">
        <p14:creationId xmlns:p14="http://schemas.microsoft.com/office/powerpoint/2010/main" val="1441579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able, chair, indoor&#10;&#10;Description generated with high confidence">
            <a:extLst>
              <a:ext uri="{FF2B5EF4-FFF2-40B4-BE49-F238E27FC236}">
                <a16:creationId xmlns:a16="http://schemas.microsoft.com/office/drawing/2014/main" id="{AA8A5511-44A6-4AA4-8CB5-4E2FBE7F4E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541" y="938824"/>
            <a:ext cx="9144000" cy="48828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C7C0FC4-4668-499D-A9E2-02CBBA73C89D}"/>
              </a:ext>
            </a:extLst>
          </p:cNvPr>
          <p:cNvSpPr txBox="1"/>
          <p:nvPr/>
        </p:nvSpPr>
        <p:spPr>
          <a:xfrm>
            <a:off x="9721041" y="5452388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radley Hand ITC" panose="03070402050302030203" pitchFamily="66" charset="0"/>
              </a:rPr>
              <a:t>Wenjin</a:t>
            </a:r>
          </a:p>
        </p:txBody>
      </p:sp>
    </p:spTree>
    <p:extLst>
      <p:ext uri="{BB962C8B-B14F-4D97-AF65-F5344CB8AC3E}">
        <p14:creationId xmlns:p14="http://schemas.microsoft.com/office/powerpoint/2010/main" val="2449379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omputer sitting on a table&#10;&#10;Description generated with very high confidence">
            <a:extLst>
              <a:ext uri="{FF2B5EF4-FFF2-40B4-BE49-F238E27FC236}">
                <a16:creationId xmlns:a16="http://schemas.microsoft.com/office/drawing/2014/main" id="{33F8C3D3-2F0C-4BBB-85A3-774B63B8C7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233" y="262370"/>
            <a:ext cx="9144000" cy="61036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57C8A65-9FBF-402C-B4DA-2068DBB637E9}"/>
              </a:ext>
            </a:extLst>
          </p:cNvPr>
          <p:cNvSpPr txBox="1"/>
          <p:nvPr/>
        </p:nvSpPr>
        <p:spPr>
          <a:xfrm>
            <a:off x="9845733" y="5996658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Bradley Hand ITC" panose="03070402050302030203" pitchFamily="66" charset="0"/>
              </a:rPr>
              <a:t>Wenjin</a:t>
            </a:r>
          </a:p>
        </p:txBody>
      </p:sp>
    </p:spTree>
    <p:extLst>
      <p:ext uri="{BB962C8B-B14F-4D97-AF65-F5344CB8AC3E}">
        <p14:creationId xmlns:p14="http://schemas.microsoft.com/office/powerpoint/2010/main" val="2758586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up, sitting, table, white&#10;&#10;Description generated with high confidence">
            <a:extLst>
              <a:ext uri="{FF2B5EF4-FFF2-40B4-BE49-F238E27FC236}">
                <a16:creationId xmlns:a16="http://schemas.microsoft.com/office/drawing/2014/main" id="{BB6EBA5C-1336-4F6F-941C-A1DE4BD0D37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79" r="12551"/>
          <a:stretch/>
        </p:blipFill>
        <p:spPr>
          <a:xfrm>
            <a:off x="955964" y="1112729"/>
            <a:ext cx="4572000" cy="3456351"/>
          </a:xfrm>
          <a:prstGeom prst="rect">
            <a:avLst/>
          </a:prstGeom>
        </p:spPr>
      </p:pic>
      <p:pic>
        <p:nvPicPr>
          <p:cNvPr id="5" name="Picture 4" descr="A blue bowl on a table&#10;&#10;Description generated with high confidence">
            <a:extLst>
              <a:ext uri="{FF2B5EF4-FFF2-40B4-BE49-F238E27FC236}">
                <a16:creationId xmlns:a16="http://schemas.microsoft.com/office/drawing/2014/main" id="{BC44C36D-AAAD-4B25-AF2F-1A055B67A0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69" t="7058" r="10789" b="4117"/>
          <a:stretch/>
        </p:blipFill>
        <p:spPr>
          <a:xfrm>
            <a:off x="5527964" y="1112729"/>
            <a:ext cx="4572000" cy="34563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71962E-7050-4B33-A69A-238AB324FFFD}"/>
              </a:ext>
            </a:extLst>
          </p:cNvPr>
          <p:cNvSpPr txBox="1"/>
          <p:nvPr/>
        </p:nvSpPr>
        <p:spPr>
          <a:xfrm>
            <a:off x="9147464" y="4199748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radley Hand ITC" panose="03070402050302030203" pitchFamily="66" charset="0"/>
              </a:rPr>
              <a:t>Wenjin</a:t>
            </a:r>
          </a:p>
        </p:txBody>
      </p:sp>
    </p:spTree>
    <p:extLst>
      <p:ext uri="{BB962C8B-B14F-4D97-AF65-F5344CB8AC3E}">
        <p14:creationId xmlns:p14="http://schemas.microsoft.com/office/powerpoint/2010/main" val="3137553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16CA148-9C6D-404D-9A2B-FF4F6CE6DFE4}"/>
              </a:ext>
            </a:extLst>
          </p:cNvPr>
          <p:cNvGrpSpPr/>
          <p:nvPr/>
        </p:nvGrpSpPr>
        <p:grpSpPr>
          <a:xfrm>
            <a:off x="1197033" y="281684"/>
            <a:ext cx="9163738" cy="6410061"/>
            <a:chOff x="1106279" y="218202"/>
            <a:chExt cx="9314492" cy="6515512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09A5A06-6EDF-454B-B6AB-0D169596CD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4" t="5993"/>
            <a:stretch/>
          </p:blipFill>
          <p:spPr>
            <a:xfrm>
              <a:off x="1106279" y="218202"/>
              <a:ext cx="5195807" cy="3422773"/>
            </a:xfrm>
            <a:prstGeom prst="rect">
              <a:avLst/>
            </a:prstGeom>
          </p:spPr>
        </p:pic>
        <p:pic>
          <p:nvPicPr>
            <p:cNvPr id="5" name="Picture 4" descr="A picture containing mollusk, table, invertebrate, indoor&#10;&#10;Description generated with very high confidence">
              <a:extLst>
                <a:ext uri="{FF2B5EF4-FFF2-40B4-BE49-F238E27FC236}">
                  <a16:creationId xmlns:a16="http://schemas.microsoft.com/office/drawing/2014/main" id="{0B05C8B8-06C2-4A8A-955D-91D3B4A13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3018" y="218202"/>
              <a:ext cx="4420834" cy="3315626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39A269B-7BA9-46C0-AD90-99C8F942A3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664"/>
            <a:stretch/>
          </p:blipFill>
          <p:spPr>
            <a:xfrm>
              <a:off x="5224964" y="3533828"/>
              <a:ext cx="5195807" cy="3199885"/>
            </a:xfrm>
            <a:prstGeom prst="rect">
              <a:avLst/>
            </a:prstGeom>
          </p:spPr>
        </p:pic>
        <p:pic>
          <p:nvPicPr>
            <p:cNvPr id="7" name="Picture 6" descr="A picture containing indoor, table, sitting&#10;&#10;Description generated with high confidence">
              <a:extLst>
                <a:ext uri="{FF2B5EF4-FFF2-40B4-BE49-F238E27FC236}">
                  <a16:creationId xmlns:a16="http://schemas.microsoft.com/office/drawing/2014/main" id="{46107978-0F57-44DE-A0C0-4F84BCBB6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06279" y="3405340"/>
              <a:ext cx="4876738" cy="3328374"/>
            </a:xfrm>
            <a:prstGeom prst="rect">
              <a:avLst/>
            </a:prstGeom>
          </p:spPr>
        </p:pic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0EB1C77E-4638-42E5-9B6F-84BD10D83EBC}"/>
              </a:ext>
            </a:extLst>
          </p:cNvPr>
          <p:cNvSpPr txBox="1"/>
          <p:nvPr/>
        </p:nvSpPr>
        <p:spPr>
          <a:xfrm>
            <a:off x="9391626" y="6322412"/>
            <a:ext cx="95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Bradley Hand ITC" panose="03070402050302030203" pitchFamily="66" charset="0"/>
              </a:rPr>
              <a:t>Wenjin</a:t>
            </a:r>
          </a:p>
        </p:txBody>
      </p:sp>
    </p:spTree>
    <p:extLst>
      <p:ext uri="{BB962C8B-B14F-4D97-AF65-F5344CB8AC3E}">
        <p14:creationId xmlns:p14="http://schemas.microsoft.com/office/powerpoint/2010/main" val="302697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5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Bradley Hand ITC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Tao Vic</dc:creator>
  <cp:lastModifiedBy>Tao Vic</cp:lastModifiedBy>
  <cp:revision>8</cp:revision>
  <dcterms:created xsi:type="dcterms:W3CDTF">2018-10-18T18:19:47Z</dcterms:created>
  <dcterms:modified xsi:type="dcterms:W3CDTF">2018-10-18T18:50:08Z</dcterms:modified>
</cp:coreProperties>
</file>

<file path=docProps/thumbnail.jpeg>
</file>